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BM Plex Sans Medium" panose="020B0603050203000203" pitchFamily="34" charset="0"/>
      <p:regular r:id="rId16"/>
    </p:embeddedFont>
    <p:embeddedFont>
      <p:font typeface="Roboto" panose="020000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6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Wordle</a:t>
            </a:r>
          </a:p>
        </p:txBody>
      </p:sp>
      <p:sp>
        <p:nvSpPr>
          <p:cNvPr id="4" name="Text 1"/>
          <p:cNvSpPr/>
          <p:nvPr/>
        </p:nvSpPr>
        <p:spPr>
          <a:xfrm>
            <a:off x="445447" y="37830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Сегодня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рассмотрим ключевые аспекты создания увлекательной игры в слова. 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CA794D-D93B-4E77-ADF4-DD9BCD0B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72" y="0"/>
            <a:ext cx="615172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элементы интерфейса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Игровое поле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Экран с клетками для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ввода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слова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Клавиатура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Экранная клавиатура, имитирующая физическую.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Индикация ввода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Подсветка ячеек и клавиш для индикации правильности ввода.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871C4D-5A43-4138-BFC2-170511B9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DCB729-2567-46BC-A172-A8B2437B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041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812125"/>
            <a:ext cx="7485698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Логика игры: генерация слова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12031" y="1758791"/>
            <a:ext cx="22860" cy="5658683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30868" y="220789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7" name="Text 4"/>
          <p:cNvSpPr/>
          <p:nvPr/>
        </p:nvSpPr>
        <p:spPr>
          <a:xfrm>
            <a:off x="931307" y="2065734"/>
            <a:ext cx="18419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49316" y="1963460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000" dirty="0">
                <a:solidFill>
                  <a:srgbClr val="D4D4D1"/>
                </a:solidFill>
                <a:latin typeface="IBM Plex Sans Medium" pitchFamily="34" charset="0"/>
              </a:rPr>
              <a:t>Проверка уровня</a:t>
            </a:r>
            <a:endParaRPr lang="en-US" sz="2000" dirty="0">
              <a:solidFill>
                <a:srgbClr val="D4D4D1"/>
              </a:solidFill>
              <a:latin typeface="IBM Plex Sans Medium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49316" y="2406015"/>
            <a:ext cx="600706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Сравнение значения конфига и порогового значения сложности</a:t>
            </a:r>
            <a:endParaRPr lang="en-US" sz="160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30868" y="359187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13" name="Text 10"/>
          <p:cNvSpPr/>
          <p:nvPr/>
        </p:nvSpPr>
        <p:spPr>
          <a:xfrm>
            <a:off x="2149316" y="3347442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Генерация слова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49316" y="3789998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 помощью модуля 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random </a:t>
            </a: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выбирается слово из словаря</a:t>
            </a:r>
            <a:endParaRPr lang="en-US" sz="160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30868" y="4975860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18" name="Text 15"/>
          <p:cNvSpPr/>
          <p:nvPr/>
        </p:nvSpPr>
        <p:spPr>
          <a:xfrm>
            <a:off x="2149316" y="4731425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Очки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49316" y="5173980"/>
            <a:ext cx="627828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правильно угаданное слово начисляются очки, которые можно потратить.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868" y="6687264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3" name="Text 20"/>
          <p:cNvSpPr/>
          <p:nvPr/>
        </p:nvSpPr>
        <p:spPr>
          <a:xfrm>
            <a:off x="2149316" y="6442829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Ограничение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149316" y="6885384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качестве усложнения время ограничено.</a:t>
            </a:r>
            <a:endParaRPr lang="en-US" sz="1600" dirty="0"/>
          </a:p>
        </p:txBody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F4244DEA-EB74-428C-BF36-AEC32CE88F2D}"/>
              </a:ext>
            </a:extLst>
          </p:cNvPr>
          <p:cNvSpPr/>
          <p:nvPr/>
        </p:nvSpPr>
        <p:spPr>
          <a:xfrm>
            <a:off x="1012031" y="497395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49B3F9A5-C923-4F5F-9FC6-29F2658B95DF}"/>
              </a:ext>
            </a:extLst>
          </p:cNvPr>
          <p:cNvSpPr/>
          <p:nvPr/>
        </p:nvSpPr>
        <p:spPr>
          <a:xfrm>
            <a:off x="1020008" y="359187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43335C55-DBA4-4072-9D75-E9FBE59F734E}"/>
              </a:ext>
            </a:extLst>
          </p:cNvPr>
          <p:cNvSpPr/>
          <p:nvPr/>
        </p:nvSpPr>
        <p:spPr>
          <a:xfrm>
            <a:off x="1019769" y="2207062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30" name="Shape 12">
            <a:extLst>
              <a:ext uri="{FF2B5EF4-FFF2-40B4-BE49-F238E27FC236}">
                <a16:creationId xmlns:a16="http://schemas.microsoft.com/office/drawing/2014/main" id="{31F9EE3C-0EB8-44C5-ABF9-EE6D1C860C37}"/>
              </a:ext>
            </a:extLst>
          </p:cNvPr>
          <p:cNvSpPr/>
          <p:nvPr/>
        </p:nvSpPr>
        <p:spPr>
          <a:xfrm>
            <a:off x="1243905" y="6687264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BE429C2E-1017-447D-AD79-CE4B41B9780A}"/>
              </a:ext>
            </a:extLst>
          </p:cNvPr>
          <p:cNvSpPr/>
          <p:nvPr/>
        </p:nvSpPr>
        <p:spPr>
          <a:xfrm>
            <a:off x="1025068" y="6685359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6110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Проверка ввода слова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67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535233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Длина слова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5774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Слово должно быть длиной N букв.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267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581662" y="535233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267325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Существование слова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75774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Слово должно существовать в русском толковом словаре.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738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проверки гарантируют корректность игрового процесса и исключают случайные или несуществующие слова.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048BF7-6B1F-46AB-8B10-47A633EA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Подсказки: цветовая индикация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Зеленый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на правильной позиции.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3425904" y="478238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Желтый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27280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есть, но стоит на другой позиции.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058138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Серый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отсутствует в слове.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Управление в игре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Ввод букв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 букв на физической / экранной клавиатуре.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Удаление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удаления введенной буквы.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Клики мыши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других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функций.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5B09EB-9B7B-4E55-979B-D6D521180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2C3EBD-0227-470A-80F1-7D0C204D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0" b="23721"/>
          <a:stretch/>
        </p:blipFill>
        <p:spPr>
          <a:xfrm>
            <a:off x="8913411" y="3788228"/>
            <a:ext cx="5744377" cy="44413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3DC65A-277B-4055-B152-0CC292DC6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67"/>
          <a:stretch/>
        </p:blipFill>
        <p:spPr>
          <a:xfrm>
            <a:off x="8940800" y="0"/>
            <a:ext cx="5689600" cy="37882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647" y="476556"/>
            <a:ext cx="55779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Финальны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е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экран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ы.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3035" y="1778414"/>
            <a:ext cx="698759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проигрыше отображается загаданное слово. Это позволяет игроку узнать правильный ответ и учиться на своих ошибках.</a:t>
            </a: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97F4250-7CC0-48AD-BDE8-3E41DD383655}"/>
              </a:ext>
            </a:extLst>
          </p:cNvPr>
          <p:cNvSpPr/>
          <p:nvPr/>
        </p:nvSpPr>
        <p:spPr>
          <a:xfrm>
            <a:off x="735647" y="5850697"/>
            <a:ext cx="7556421" cy="120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выигрыше игроку показывается количество монет которые он заработал. Их количество зависит от количества использованных попыток, количества угаданных букв не правильной позиции.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262572"/>
            <a:ext cx="14630400" cy="709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ru-RU" sz="4450" dirty="0" err="1">
                <a:solidFill>
                  <a:srgbClr val="F3F3F2"/>
                </a:solidFill>
                <a:latin typeface="IBM Plex Sans Medium" pitchFamily="34" charset="0"/>
              </a:rPr>
              <a:t>Архетиктура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. Основные классы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и функции.</a:t>
            </a:r>
            <a:endParaRPr lang="en-US" sz="4450" dirty="0">
              <a:solidFill>
                <a:srgbClr val="F3F3F2"/>
              </a:solidFill>
              <a:latin typeface="IBM Plex Sans Medium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68575" y="166672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295390" y="1869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main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5390" y="235942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Точка входа в приложение. Тут находиться главный цикл.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482768" y="166672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709582" y="1893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Menu</a:t>
            </a:r>
          </a:p>
        </p:txBody>
      </p:sp>
      <p:sp>
        <p:nvSpPr>
          <p:cNvPr id="9" name="Text 6"/>
          <p:cNvSpPr/>
          <p:nvPr/>
        </p:nvSpPr>
        <p:spPr>
          <a:xfrm>
            <a:off x="5709582" y="238396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Класс главного меню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68575" y="3847948"/>
            <a:ext cx="12493249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295389" y="4074762"/>
            <a:ext cx="4687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Game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95389" y="4565181"/>
            <a:ext cx="117432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Отвечает за окно игры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871C4D-5A43-4138-BFC2-170511B9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  <p:sp>
        <p:nvSpPr>
          <p:cNvPr id="15" name="Shape 1">
            <a:extLst>
              <a:ext uri="{FF2B5EF4-FFF2-40B4-BE49-F238E27FC236}">
                <a16:creationId xmlns:a16="http://schemas.microsoft.com/office/drawing/2014/main" id="{D3000DEE-041A-4E95-819A-8DAC581EA50F}"/>
              </a:ext>
            </a:extLst>
          </p:cNvPr>
          <p:cNvSpPr/>
          <p:nvPr/>
        </p:nvSpPr>
        <p:spPr>
          <a:xfrm>
            <a:off x="9896961" y="167689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B71E35A-D5ED-4E4A-9D04-9844448407F0}"/>
              </a:ext>
            </a:extLst>
          </p:cNvPr>
          <p:cNvSpPr/>
          <p:nvPr/>
        </p:nvSpPr>
        <p:spPr>
          <a:xfrm>
            <a:off x="10123776" y="1879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Shop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8BE1858D-4399-487D-9AF3-AE182626E53F}"/>
              </a:ext>
            </a:extLst>
          </p:cNvPr>
          <p:cNvSpPr/>
          <p:nvPr/>
        </p:nvSpPr>
        <p:spPr>
          <a:xfrm>
            <a:off x="10123776" y="236958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Класс магазина (ларька)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14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53067"/>
            <a:ext cx="6521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Перспективы развития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4786" y="441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Расширение словарей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14786" y="5104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Набор слов для увеличения запаса слов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162353" y="4411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Кастомизация букв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162412" y="509325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Доработка возможности кастомизации букв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509920" y="441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Горячие клавиши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09920" y="499194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паузы и других функций.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5B09EB-9B7B-4E55-979B-D6D52118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FBD818-C16C-41E3-AD79-1D97EE34B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9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287</Words>
  <Application>Microsoft Office PowerPoint</Application>
  <PresentationFormat>Произвольный</PresentationFormat>
  <Paragraphs>68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Roboto</vt:lpstr>
      <vt:lpstr>Arial</vt:lpstr>
      <vt:lpstr>IBM Plex Sans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ymato ⠀</cp:lastModifiedBy>
  <cp:revision>6</cp:revision>
  <dcterms:created xsi:type="dcterms:W3CDTF">2025-02-07T11:42:23Z</dcterms:created>
  <dcterms:modified xsi:type="dcterms:W3CDTF">2025-02-07T12:30:40Z</dcterms:modified>
</cp:coreProperties>
</file>